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2" r:id="rId9"/>
    <p:sldId id="264" r:id="rId10"/>
    <p:sldId id="261" r:id="rId11"/>
    <p:sldId id="263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1EA47-B4F6-64B1-D675-535B3C050D8A}" v="31" dt="2025-12-16T12:37:16.940"/>
    <p1510:client id="{06A08BFC-55F2-805F-73EF-401061093F02}" v="1214" dt="2025-12-16T05:25:12.896"/>
    <p1510:client id="{CD66DB8C-A1E6-DA7C-324C-6C119BA32278}" v="185" dt="2025-12-16T05:17:22.929"/>
    <p1510:client id="{E0873D05-77BE-1B08-2F5F-BCE8D8F5E0E6}" v="155" dt="2025-12-16T12:32:43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Caroline de Santana Nascimento da Silva BE" userId="S::jessica.silva.be@eldorado.org.br::7002c0b1-3034-4ba7-b08e-27ad19d31978" providerId="AD" clId="Web-{0551EA47-B4F6-64B1-D675-535B3C050D8A}"/>
    <pc:docChg chg="modSld">
      <pc:chgData name="Jessica Caroline de Santana Nascimento da Silva BE" userId="S::jessica.silva.be@eldorado.org.br::7002c0b1-3034-4ba7-b08e-27ad19d31978" providerId="AD" clId="Web-{0551EA47-B4F6-64B1-D675-535B3C050D8A}" dt="2025-12-16T12:01:57.094" v="29" actId="1076"/>
      <pc:docMkLst>
        <pc:docMk/>
      </pc:docMkLst>
      <pc:sldChg chg="addSp delSp modSp modTransition">
        <pc:chgData name="Jessica Caroline de Santana Nascimento da Silva BE" userId="S::jessica.silva.be@eldorado.org.br::7002c0b1-3034-4ba7-b08e-27ad19d31978" providerId="AD" clId="Web-{0551EA47-B4F6-64B1-D675-535B3C050D8A}" dt="2025-12-16T12:01:57.094" v="29" actId="1076"/>
        <pc:sldMkLst>
          <pc:docMk/>
          <pc:sldMk cId="1859511285" sldId="261"/>
        </pc:sldMkLst>
        <pc:spChg chg="mod">
          <ac:chgData name="Jessica Caroline de Santana Nascimento da Silva BE" userId="S::jessica.silva.be@eldorado.org.br::7002c0b1-3034-4ba7-b08e-27ad19d31978" providerId="AD" clId="Web-{0551EA47-B4F6-64B1-D675-535B3C050D8A}" dt="2025-12-16T11:12:55.975" v="18" actId="1076"/>
          <ac:spMkLst>
            <pc:docMk/>
            <pc:sldMk cId="1859511285" sldId="261"/>
            <ac:spMk id="21" creationId="{82AEC7BB-EECE-64D2-8A0C-7F62C5FCA2F5}"/>
          </ac:spMkLst>
        </pc:spChg>
        <pc:spChg chg="mod">
          <ac:chgData name="Jessica Caroline de Santana Nascimento da Silva BE" userId="S::jessica.silva.be@eldorado.org.br::7002c0b1-3034-4ba7-b08e-27ad19d31978" providerId="AD" clId="Web-{0551EA47-B4F6-64B1-D675-535B3C050D8A}" dt="2025-12-16T11:13:00.710" v="19" actId="1076"/>
          <ac:spMkLst>
            <pc:docMk/>
            <pc:sldMk cId="1859511285" sldId="261"/>
            <ac:spMk id="24" creationId="{03916049-37AD-EADA-1F82-32F0DF09D8A2}"/>
          </ac:spMkLst>
        </pc:spChg>
        <pc:picChg chg="add del mod modCrop">
          <ac:chgData name="Jessica Caroline de Santana Nascimento da Silva BE" userId="S::jessica.silva.be@eldorado.org.br::7002c0b1-3034-4ba7-b08e-27ad19d31978" providerId="AD" clId="Web-{0551EA47-B4F6-64B1-D675-535B3C050D8A}" dt="2025-12-16T12:01:44.813" v="23"/>
          <ac:picMkLst>
            <pc:docMk/>
            <pc:sldMk cId="1859511285" sldId="261"/>
            <ac:picMk id="2" creationId="{8A78C9A8-1EAC-FD45-2CDA-B255C1B0095E}"/>
          </ac:picMkLst>
        </pc:picChg>
        <pc:picChg chg="add mod">
          <ac:chgData name="Jessica Caroline de Santana Nascimento da Silva BE" userId="S::jessica.silva.be@eldorado.org.br::7002c0b1-3034-4ba7-b08e-27ad19d31978" providerId="AD" clId="Web-{0551EA47-B4F6-64B1-D675-535B3C050D8A}" dt="2025-12-16T12:01:57.094" v="29" actId="1076"/>
          <ac:picMkLst>
            <pc:docMk/>
            <pc:sldMk cId="1859511285" sldId="261"/>
            <ac:picMk id="3" creationId="{D7E704F4-B32B-3D17-DAC0-35EC8D46C315}"/>
          </ac:picMkLst>
        </pc:picChg>
      </pc:sldChg>
      <pc:sldChg chg="modSp">
        <pc:chgData name="Jessica Caroline de Santana Nascimento da Silva BE" userId="S::jessica.silva.be@eldorado.org.br::7002c0b1-3034-4ba7-b08e-27ad19d31978" providerId="AD" clId="Web-{0551EA47-B4F6-64B1-D675-535B3C050D8A}" dt="2025-12-16T11:09:50.668" v="9" actId="14100"/>
        <pc:sldMkLst>
          <pc:docMk/>
          <pc:sldMk cId="4207962969" sldId="264"/>
        </pc:sldMkLst>
        <pc:spChg chg="mod">
          <ac:chgData name="Jessica Caroline de Santana Nascimento da Silva BE" userId="S::jessica.silva.be@eldorado.org.br::7002c0b1-3034-4ba7-b08e-27ad19d31978" providerId="AD" clId="Web-{0551EA47-B4F6-64B1-D675-535B3C050D8A}" dt="2025-12-16T11:09:50.668" v="9" actId="14100"/>
          <ac:spMkLst>
            <pc:docMk/>
            <pc:sldMk cId="4207962969" sldId="264"/>
            <ac:spMk id="21" creationId="{8CED0544-631F-D8B5-CE45-E90712C62169}"/>
          </ac:spMkLst>
        </pc:spChg>
      </pc:sldChg>
    </pc:docChg>
  </pc:docChgLst>
  <pc:docChgLst>
    <pc:chgData name="Gabriela Veiga Souto BE" userId="S::gabriela.souto.be@eldorado.org.br::86d5d6ad-9bfa-44d5-a7d3-fbf0ce1cc9f6" providerId="AD" clId="Web-{E0873D05-77BE-1B08-2F5F-BCE8D8F5E0E6}"/>
    <pc:docChg chg="modSld sldOrd">
      <pc:chgData name="Gabriela Veiga Souto BE" userId="S::gabriela.souto.be@eldorado.org.br::86d5d6ad-9bfa-44d5-a7d3-fbf0ce1cc9f6" providerId="AD" clId="Web-{E0873D05-77BE-1B08-2F5F-BCE8D8F5E0E6}" dt="2025-12-16T12:32:43.264" v="147"/>
      <pc:docMkLst>
        <pc:docMk/>
      </pc:docMkLst>
      <pc:sldChg chg="modSp">
        <pc:chgData name="Gabriela Veiga Souto BE" userId="S::gabriela.souto.be@eldorado.org.br::86d5d6ad-9bfa-44d5-a7d3-fbf0ce1cc9f6" providerId="AD" clId="Web-{E0873D05-77BE-1B08-2F5F-BCE8D8F5E0E6}" dt="2025-12-16T12:01:45.065" v="135"/>
        <pc:sldMkLst>
          <pc:docMk/>
          <pc:sldMk cId="3033708232" sldId="258"/>
        </pc:sldMkLst>
        <pc:spChg chg="mod">
          <ac:chgData name="Gabriela Veiga Souto BE" userId="S::gabriela.souto.be@eldorado.org.br::86d5d6ad-9bfa-44d5-a7d3-fbf0ce1cc9f6" providerId="AD" clId="Web-{E0873D05-77BE-1B08-2F5F-BCE8D8F5E0E6}" dt="2025-12-16T11:36:08.388" v="54"/>
          <ac:spMkLst>
            <pc:docMk/>
            <pc:sldMk cId="3033708232" sldId="258"/>
            <ac:spMk id="3" creationId="{E47C40DB-7834-436D-7ED4-3032016DB687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1:36:19.539" v="55"/>
          <ac:spMkLst>
            <pc:docMk/>
            <pc:sldMk cId="3033708232" sldId="258"/>
            <ac:spMk id="5" creationId="{3AF755F8-421C-D4ED-73DE-CB31BC01A9A7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2:01:45.065" v="135"/>
          <ac:spMkLst>
            <pc:docMk/>
            <pc:sldMk cId="3033708232" sldId="258"/>
            <ac:spMk id="23" creationId="{7CAA7720-808A-76CD-2EAF-47F6DFEEF0B1}"/>
          </ac:spMkLst>
        </pc:spChg>
      </pc:sldChg>
      <pc:sldChg chg="modSp">
        <pc:chgData name="Gabriela Veiga Souto BE" userId="S::gabriela.souto.be@eldorado.org.br::86d5d6ad-9bfa-44d5-a7d3-fbf0ce1cc9f6" providerId="AD" clId="Web-{E0873D05-77BE-1B08-2F5F-BCE8D8F5E0E6}" dt="2025-12-16T12:03:33.853" v="145" actId="1076"/>
        <pc:sldMkLst>
          <pc:docMk/>
          <pc:sldMk cId="623950180" sldId="259"/>
        </pc:sldMkLst>
        <pc:spChg chg="mod">
          <ac:chgData name="Gabriela Veiga Souto BE" userId="S::gabriela.souto.be@eldorado.org.br::86d5d6ad-9bfa-44d5-a7d3-fbf0ce1cc9f6" providerId="AD" clId="Web-{E0873D05-77BE-1B08-2F5F-BCE8D8F5E0E6}" dt="2025-12-16T11:37:15.368" v="63" actId="1076"/>
          <ac:spMkLst>
            <pc:docMk/>
            <pc:sldMk cId="623950180" sldId="259"/>
            <ac:spMk id="21" creationId="{ABC9C867-5549-3B8C-C72E-3E83E39404F8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2:01:48.268" v="136"/>
          <ac:spMkLst>
            <pc:docMk/>
            <pc:sldMk cId="623950180" sldId="259"/>
            <ac:spMk id="23" creationId="{46AC6DF2-CE26-CDF1-2E16-9F0C17AB6CA2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1:37:15.368" v="62" actId="1076"/>
          <ac:spMkLst>
            <pc:docMk/>
            <pc:sldMk cId="623950180" sldId="259"/>
            <ac:spMk id="24" creationId="{FD205EF8-34E9-00D2-8AA6-6BE5D9767A03}"/>
          </ac:spMkLst>
        </pc:spChg>
        <pc:picChg chg="mod">
          <ac:chgData name="Gabriela Veiga Souto BE" userId="S::gabriela.souto.be@eldorado.org.br::86d5d6ad-9bfa-44d5-a7d3-fbf0ce1cc9f6" providerId="AD" clId="Web-{E0873D05-77BE-1B08-2F5F-BCE8D8F5E0E6}" dt="2025-12-16T12:03:33.853" v="145" actId="1076"/>
          <ac:picMkLst>
            <pc:docMk/>
            <pc:sldMk cId="623950180" sldId="259"/>
            <ac:picMk id="2" creationId="{2A429530-8565-F0E0-F12A-03E76849830F}"/>
          </ac:picMkLst>
        </pc:picChg>
      </pc:sldChg>
      <pc:sldChg chg="addSp delSp modSp addAnim delAnim">
        <pc:chgData name="Gabriela Veiga Souto BE" userId="S::gabriela.souto.be@eldorado.org.br::86d5d6ad-9bfa-44d5-a7d3-fbf0ce1cc9f6" providerId="AD" clId="Web-{E0873D05-77BE-1B08-2F5F-BCE8D8F5E0E6}" dt="2025-12-16T12:01:51.159" v="137"/>
        <pc:sldMkLst>
          <pc:docMk/>
          <pc:sldMk cId="1612493844" sldId="260"/>
        </pc:sldMkLst>
        <pc:spChg chg="mod">
          <ac:chgData name="Gabriela Veiga Souto BE" userId="S::gabriela.souto.be@eldorado.org.br::86d5d6ad-9bfa-44d5-a7d3-fbf0ce1cc9f6" providerId="AD" clId="Web-{E0873D05-77BE-1B08-2F5F-BCE8D8F5E0E6}" dt="2025-12-16T11:37:47.978" v="64"/>
          <ac:spMkLst>
            <pc:docMk/>
            <pc:sldMk cId="1612493844" sldId="260"/>
            <ac:spMk id="21" creationId="{BD4979CF-E541-65C1-FD8C-5398C4421BB2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2:01:51.159" v="137"/>
          <ac:spMkLst>
            <pc:docMk/>
            <pc:sldMk cId="1612493844" sldId="260"/>
            <ac:spMk id="23" creationId="{F0E90528-800C-97DC-7561-7B413743DA71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1:46:53.136" v="93" actId="14100"/>
          <ac:spMkLst>
            <pc:docMk/>
            <pc:sldMk cId="1612493844" sldId="260"/>
            <ac:spMk id="24" creationId="{149A17E7-DB85-77DD-9F25-7CF0784E68B5}"/>
          </ac:spMkLst>
        </pc:spChg>
        <pc:picChg chg="add del mod">
          <ac:chgData name="Gabriela Veiga Souto BE" userId="S::gabriela.souto.be@eldorado.org.br::86d5d6ad-9bfa-44d5-a7d3-fbf0ce1cc9f6" providerId="AD" clId="Web-{E0873D05-77BE-1B08-2F5F-BCE8D8F5E0E6}" dt="2025-12-16T11:54:10.929" v="100"/>
          <ac:picMkLst>
            <pc:docMk/>
            <pc:sldMk cId="1612493844" sldId="260"/>
            <ac:picMk id="2" creationId="{3C5A139A-A90B-1F03-BBCB-FEB5834E90F2}"/>
          </ac:picMkLst>
        </pc:picChg>
        <pc:picChg chg="del">
          <ac:chgData name="Gabriela Veiga Souto BE" userId="S::gabriela.souto.be@eldorado.org.br::86d5d6ad-9bfa-44d5-a7d3-fbf0ce1cc9f6" providerId="AD" clId="Web-{E0873D05-77BE-1B08-2F5F-BCE8D8F5E0E6}" dt="2025-12-16T11:54:05.664" v="97"/>
          <ac:picMkLst>
            <pc:docMk/>
            <pc:sldMk cId="1612493844" sldId="260"/>
            <ac:picMk id="3" creationId="{A6CC8529-6213-56F7-9701-F2FEC5C94C13}"/>
          </ac:picMkLst>
        </pc:picChg>
        <pc:picChg chg="add del mod">
          <ac:chgData name="Gabriela Veiga Souto BE" userId="S::gabriela.souto.be@eldorado.org.br::86d5d6ad-9bfa-44d5-a7d3-fbf0ce1cc9f6" providerId="AD" clId="Web-{E0873D05-77BE-1B08-2F5F-BCE8D8F5E0E6}" dt="2025-12-16T11:56:49.103" v="106"/>
          <ac:picMkLst>
            <pc:docMk/>
            <pc:sldMk cId="1612493844" sldId="260"/>
            <ac:picMk id="4" creationId="{BE417DAD-44F1-4587-9112-5B40A9DC784E}"/>
          </ac:picMkLst>
        </pc:picChg>
        <pc:picChg chg="add del mod">
          <ac:chgData name="Gabriela Veiga Souto BE" userId="S::gabriela.souto.be@eldorado.org.br::86d5d6ad-9bfa-44d5-a7d3-fbf0ce1cc9f6" providerId="AD" clId="Web-{E0873D05-77BE-1B08-2F5F-BCE8D8F5E0E6}" dt="2025-12-16T11:56:58.885" v="110"/>
          <ac:picMkLst>
            <pc:docMk/>
            <pc:sldMk cId="1612493844" sldId="260"/>
            <ac:picMk id="5" creationId="{67185867-DC3D-500B-D150-EC7CAD46F578}"/>
          </ac:picMkLst>
        </pc:picChg>
        <pc:picChg chg="add mod">
          <ac:chgData name="Gabriela Veiga Souto BE" userId="S::gabriela.souto.be@eldorado.org.br::86d5d6ad-9bfa-44d5-a7d3-fbf0ce1cc9f6" providerId="AD" clId="Web-{E0873D05-77BE-1B08-2F5F-BCE8D8F5E0E6}" dt="2025-12-16T11:57:39.948" v="116" actId="1076"/>
          <ac:picMkLst>
            <pc:docMk/>
            <pc:sldMk cId="1612493844" sldId="260"/>
            <ac:picMk id="6" creationId="{6AB4CA56-F6AF-F395-3376-478F62265635}"/>
          </ac:picMkLst>
        </pc:picChg>
      </pc:sldChg>
      <pc:sldChg chg="addSp delSp modSp addAnim">
        <pc:chgData name="Gabriela Veiga Souto BE" userId="S::gabriela.souto.be@eldorado.org.br::86d5d6ad-9bfa-44d5-a7d3-fbf0ce1cc9f6" providerId="AD" clId="Web-{E0873D05-77BE-1B08-2F5F-BCE8D8F5E0E6}" dt="2025-12-16T12:25:46.241" v="146"/>
        <pc:sldMkLst>
          <pc:docMk/>
          <pc:sldMk cId="1859511285" sldId="261"/>
        </pc:sldMkLst>
        <pc:spChg chg="add mod">
          <ac:chgData name="Gabriela Veiga Souto BE" userId="S::gabriela.souto.be@eldorado.org.br::86d5d6ad-9bfa-44d5-a7d3-fbf0ce1cc9f6" providerId="AD" clId="Web-{E0873D05-77BE-1B08-2F5F-BCE8D8F5E0E6}" dt="2025-12-16T11:38:03.118" v="66"/>
          <ac:spMkLst>
            <pc:docMk/>
            <pc:sldMk cId="1859511285" sldId="261"/>
            <ac:spMk id="4" creationId="{128D8A98-3D0E-B6E4-EB28-8B27648BC9DB}"/>
          </ac:spMkLst>
        </pc:spChg>
        <pc:spChg chg="add del mod">
          <ac:chgData name="Gabriela Veiga Souto BE" userId="S::gabriela.souto.be@eldorado.org.br::86d5d6ad-9bfa-44d5-a7d3-fbf0ce1cc9f6" providerId="AD" clId="Web-{E0873D05-77BE-1B08-2F5F-BCE8D8F5E0E6}" dt="2025-12-16T11:31:56.439" v="16"/>
          <ac:spMkLst>
            <pc:docMk/>
            <pc:sldMk cId="1859511285" sldId="261"/>
            <ac:spMk id="6" creationId="{1B6F32ED-4A8C-0AB7-A42E-A2CC321A65D0}"/>
          </ac:spMkLst>
        </pc:spChg>
        <pc:spChg chg="del">
          <ac:chgData name="Gabriela Veiga Souto BE" userId="S::gabriela.souto.be@eldorado.org.br::86d5d6ad-9bfa-44d5-a7d3-fbf0ce1cc9f6" providerId="AD" clId="Web-{E0873D05-77BE-1B08-2F5F-BCE8D8F5E0E6}" dt="2025-12-16T11:31:46.220" v="14"/>
          <ac:spMkLst>
            <pc:docMk/>
            <pc:sldMk cId="1859511285" sldId="261"/>
            <ac:spMk id="21" creationId="{82AEC7BB-EECE-64D2-8A0C-7F62C5FCA2F5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2:00:51.951" v="132"/>
          <ac:spMkLst>
            <pc:docMk/>
            <pc:sldMk cId="1859511285" sldId="261"/>
            <ac:spMk id="23" creationId="{40BB95C3-699E-886F-5753-3A9E52C1D779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1:32:38.518" v="32" actId="14100"/>
          <ac:spMkLst>
            <pc:docMk/>
            <pc:sldMk cId="1859511285" sldId="261"/>
            <ac:spMk id="24" creationId="{03916049-37AD-EADA-1F82-32F0DF09D8A2}"/>
          </ac:spMkLst>
        </pc:spChg>
        <pc:picChg chg="mod">
          <ac:chgData name="Gabriela Veiga Souto BE" userId="S::gabriela.souto.be@eldorado.org.br::86d5d6ad-9bfa-44d5-a7d3-fbf0ce1cc9f6" providerId="AD" clId="Web-{E0873D05-77BE-1B08-2F5F-BCE8D8F5E0E6}" dt="2025-12-16T11:58:57.589" v="122" actId="1076"/>
          <ac:picMkLst>
            <pc:docMk/>
            <pc:sldMk cId="1859511285" sldId="261"/>
            <ac:picMk id="2" creationId="{8A78C9A8-1EAC-FD45-2CDA-B255C1B0095E}"/>
          </ac:picMkLst>
        </pc:picChg>
        <pc:picChg chg="mod">
          <ac:chgData name="Gabriela Veiga Souto BE" userId="S::gabriela.souto.be@eldorado.org.br::86d5d6ad-9bfa-44d5-a7d3-fbf0ce1cc9f6" providerId="AD" clId="Web-{E0873D05-77BE-1B08-2F5F-BCE8D8F5E0E6}" dt="2025-12-16T12:02:24.661" v="140" actId="1076"/>
          <ac:picMkLst>
            <pc:docMk/>
            <pc:sldMk cId="1859511285" sldId="261"/>
            <ac:picMk id="3" creationId="{D7E704F4-B32B-3D17-DAC0-35EC8D46C315}"/>
          </ac:picMkLst>
        </pc:picChg>
      </pc:sldChg>
      <pc:sldChg chg="addSp delSp modSp ord">
        <pc:chgData name="Gabriela Veiga Souto BE" userId="S::gabriela.souto.be@eldorado.org.br::86d5d6ad-9bfa-44d5-a7d3-fbf0ce1cc9f6" providerId="AD" clId="Web-{E0873D05-77BE-1B08-2F5F-BCE8D8F5E0E6}" dt="2025-12-16T12:00:46.622" v="131"/>
        <pc:sldMkLst>
          <pc:docMk/>
          <pc:sldMk cId="193364228" sldId="262"/>
        </pc:sldMkLst>
        <pc:spChg chg="add del mod">
          <ac:chgData name="Gabriela Veiga Souto BE" userId="S::gabriela.souto.be@eldorado.org.br::86d5d6ad-9bfa-44d5-a7d3-fbf0ce1cc9f6" providerId="AD" clId="Web-{E0873D05-77BE-1B08-2F5F-BCE8D8F5E0E6}" dt="2025-12-16T11:47:08.121" v="96"/>
          <ac:spMkLst>
            <pc:docMk/>
            <pc:sldMk cId="193364228" sldId="262"/>
            <ac:spMk id="3" creationId="{1ED664E3-C93C-BC13-FD06-916A86C1BE44}"/>
          </ac:spMkLst>
        </pc:spChg>
        <pc:spChg chg="add">
          <ac:chgData name="Gabriela Veiga Souto BE" userId="S::gabriela.souto.be@eldorado.org.br::86d5d6ad-9bfa-44d5-a7d3-fbf0ce1cc9f6" providerId="AD" clId="Web-{E0873D05-77BE-1B08-2F5F-BCE8D8F5E0E6}" dt="2025-12-16T11:47:04.715" v="95"/>
          <ac:spMkLst>
            <pc:docMk/>
            <pc:sldMk cId="193364228" sldId="262"/>
            <ac:spMk id="5" creationId="{5447B59E-0567-D1A7-41A0-2369516C3D70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1:36:58.758" v="59"/>
          <ac:spMkLst>
            <pc:docMk/>
            <pc:sldMk cId="193364228" sldId="262"/>
            <ac:spMk id="21" creationId="{0051BAFF-0C3C-8214-49E1-2B7252401CC3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2:00:46.622" v="131"/>
          <ac:spMkLst>
            <pc:docMk/>
            <pc:sldMk cId="193364228" sldId="262"/>
            <ac:spMk id="23" creationId="{E871539E-5631-8C32-74B5-D0E04A98A44F}"/>
          </ac:spMkLst>
        </pc:spChg>
        <pc:spChg chg="del mod">
          <ac:chgData name="Gabriela Veiga Souto BE" userId="S::gabriela.souto.be@eldorado.org.br::86d5d6ad-9bfa-44d5-a7d3-fbf0ce1cc9f6" providerId="AD" clId="Web-{E0873D05-77BE-1B08-2F5F-BCE8D8F5E0E6}" dt="2025-12-16T11:47:04.246" v="94"/>
          <ac:spMkLst>
            <pc:docMk/>
            <pc:sldMk cId="193364228" sldId="262"/>
            <ac:spMk id="24" creationId="{35EBAC4F-F603-7999-0DEC-739D62A27831}"/>
          </ac:spMkLst>
        </pc:spChg>
      </pc:sldChg>
      <pc:sldChg chg="modSp">
        <pc:chgData name="Gabriela Veiga Souto BE" userId="S::gabriela.souto.be@eldorado.org.br::86d5d6ad-9bfa-44d5-a7d3-fbf0ce1cc9f6" providerId="AD" clId="Web-{E0873D05-77BE-1B08-2F5F-BCE8D8F5E0E6}" dt="2025-12-16T12:01:01.170" v="134"/>
        <pc:sldMkLst>
          <pc:docMk/>
          <pc:sldMk cId="981859094" sldId="263"/>
        </pc:sldMkLst>
        <pc:spChg chg="mod">
          <ac:chgData name="Gabriela Veiga Souto BE" userId="S::gabriela.souto.be@eldorado.org.br::86d5d6ad-9bfa-44d5-a7d3-fbf0ce1cc9f6" providerId="AD" clId="Web-{E0873D05-77BE-1B08-2F5F-BCE8D8F5E0E6}" dt="2025-12-16T11:59:23.042" v="123" actId="1076"/>
          <ac:spMkLst>
            <pc:docMk/>
            <pc:sldMk cId="981859094" sldId="263"/>
            <ac:spMk id="10" creationId="{E0627F01-FE2C-EC48-6187-CC11D29EB817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2:01:01.170" v="134"/>
          <ac:spMkLst>
            <pc:docMk/>
            <pc:sldMk cId="981859094" sldId="263"/>
            <ac:spMk id="23" creationId="{B2850B80-2536-06DB-E817-B5BB5168C7C7}"/>
          </ac:spMkLst>
        </pc:spChg>
        <pc:picChg chg="mod">
          <ac:chgData name="Gabriela Veiga Souto BE" userId="S::gabriela.souto.be@eldorado.org.br::86d5d6ad-9bfa-44d5-a7d3-fbf0ce1cc9f6" providerId="AD" clId="Web-{E0873D05-77BE-1B08-2F5F-BCE8D8F5E0E6}" dt="2025-12-16T11:59:29.917" v="124" actId="1076"/>
          <ac:picMkLst>
            <pc:docMk/>
            <pc:sldMk cId="981859094" sldId="263"/>
            <ac:picMk id="4" creationId="{EA6F5956-0B54-D748-E6A6-35590C35542A}"/>
          </ac:picMkLst>
        </pc:picChg>
      </pc:sldChg>
      <pc:sldChg chg="addSp modSp ord">
        <pc:chgData name="Gabriela Veiga Souto BE" userId="S::gabriela.souto.be@eldorado.org.br::86d5d6ad-9bfa-44d5-a7d3-fbf0ce1cc9f6" providerId="AD" clId="Web-{E0873D05-77BE-1B08-2F5F-BCE8D8F5E0E6}" dt="2025-12-16T12:32:43.264" v="147"/>
        <pc:sldMkLst>
          <pc:docMk/>
          <pc:sldMk cId="4207962969" sldId="264"/>
        </pc:sldMkLst>
        <pc:spChg chg="add">
          <ac:chgData name="Gabriela Veiga Souto BE" userId="S::gabriela.souto.be@eldorado.org.br::86d5d6ad-9bfa-44d5-a7d3-fbf0ce1cc9f6" providerId="AD" clId="Web-{E0873D05-77BE-1B08-2F5F-BCE8D8F5E0E6}" dt="2025-12-16T12:00:02.121" v="127"/>
          <ac:spMkLst>
            <pc:docMk/>
            <pc:sldMk cId="4207962969" sldId="264"/>
            <ac:spMk id="4" creationId="{4CD99EEA-E5AC-E183-E2A1-0C1B2AF0F782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2:00:17.652" v="130" actId="1076"/>
          <ac:spMkLst>
            <pc:docMk/>
            <pc:sldMk cId="4207962969" sldId="264"/>
            <ac:spMk id="21" creationId="{8CED0544-631F-D8B5-CE45-E90712C62169}"/>
          </ac:spMkLst>
        </pc:spChg>
        <pc:spChg chg="mod">
          <ac:chgData name="Gabriela Veiga Souto BE" userId="S::gabriela.souto.be@eldorado.org.br::86d5d6ad-9bfa-44d5-a7d3-fbf0ce1cc9f6" providerId="AD" clId="Web-{E0873D05-77BE-1B08-2F5F-BCE8D8F5E0E6}" dt="2025-12-16T12:00:56.857" v="133"/>
          <ac:spMkLst>
            <pc:docMk/>
            <pc:sldMk cId="4207962969" sldId="264"/>
            <ac:spMk id="23" creationId="{DBDC47DF-71B8-5B8F-6E2F-ED424BE32570}"/>
          </ac:spMkLst>
        </pc:spChg>
        <pc:picChg chg="mod">
          <ac:chgData name="Gabriela Veiga Souto BE" userId="S::gabriela.souto.be@eldorado.org.br::86d5d6ad-9bfa-44d5-a7d3-fbf0ce1cc9f6" providerId="AD" clId="Web-{E0873D05-77BE-1B08-2F5F-BCE8D8F5E0E6}" dt="2025-12-16T11:59:45.965" v="125" actId="1076"/>
          <ac:picMkLst>
            <pc:docMk/>
            <pc:sldMk cId="4207962969" sldId="264"/>
            <ac:picMk id="2" creationId="{7DDBB4E5-512E-211B-B468-734EA75B486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ldoradonetwork-my.sharepoint.com/personal/dhene_silva_be_eldorado_org_br/Documents/empresas_clientes_50_clientes_statu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ldoradonetwork-my.sharepoint.com/personal/dhene_silva_be_eldorado_org_br/Documents/empresas_clientes_50_clientes_statu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</a:t>
            </a:r>
          </a:p>
        </c:rich>
      </c:tx>
      <c:overlay val="0"/>
      <c:spPr>
        <a:solidFill>
          <a:srgbClr val="F2F2F2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BF-4FB0-BA75-A40D6744ED6B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BF-4FB0-BA75-A40D6744ED6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Gráficos!$C$8:$D$8</c:f>
              <c:strCache>
                <c:ptCount val="2"/>
                <c:pt idx="0">
                  <c:v>Dados Expostos</c:v>
                </c:pt>
                <c:pt idx="1">
                  <c:v>Dados Seguros</c:v>
                </c:pt>
              </c:strCache>
            </c:strRef>
          </c:cat>
          <c:val>
            <c:numRef>
              <c:f>Gráficos!$C$9:$D$9</c:f>
              <c:numCache>
                <c:formatCode>General</c:formatCode>
                <c:ptCount val="2"/>
                <c:pt idx="0">
                  <c:v>105</c:v>
                </c:pt>
                <c:pt idx="1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BF-4FB0-BA75-A40D6744ED6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Gráficos!$C$1</c:f>
              <c:strCache>
                <c:ptCount val="1"/>
                <c:pt idx="0">
                  <c:v>Dados Expostos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Gráficos!$A$2:$A$5</c:f>
              <c:strCache>
                <c:ptCount val="4"/>
                <c:pt idx="0">
                  <c:v>Alpha Tecnologia LTDA</c:v>
                </c:pt>
                <c:pt idx="1">
                  <c:v>Beta Soluções SA</c:v>
                </c:pt>
                <c:pt idx="2">
                  <c:v>Gamma Serviços ME</c:v>
                </c:pt>
                <c:pt idx="3">
                  <c:v>Delta Comércio EPP</c:v>
                </c:pt>
              </c:strCache>
            </c:strRef>
          </c:cat>
          <c:val>
            <c:numRef>
              <c:f>Gráficos!$C$2:$C$5</c:f>
              <c:numCache>
                <c:formatCode>General</c:formatCode>
                <c:ptCount val="4"/>
                <c:pt idx="0">
                  <c:v>30</c:v>
                </c:pt>
                <c:pt idx="1">
                  <c:v>28</c:v>
                </c:pt>
                <c:pt idx="2">
                  <c:v>25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62-437E-A003-952739CCF020}"/>
            </c:ext>
          </c:extLst>
        </c:ser>
        <c:ser>
          <c:idx val="2"/>
          <c:order val="1"/>
          <c:tx>
            <c:strRef>
              <c:f>Gráficos!$D$1</c:f>
              <c:strCache>
                <c:ptCount val="1"/>
                <c:pt idx="0">
                  <c:v>Dados Seguros</c:v>
                </c:pt>
              </c:strCache>
            </c:strRef>
          </c:tx>
          <c:spPr>
            <a:solidFill>
              <a:srgbClr val="4F81B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Gráficos!$A$2:$A$5</c:f>
              <c:strCache>
                <c:ptCount val="4"/>
                <c:pt idx="0">
                  <c:v>Alpha Tecnologia LTDA</c:v>
                </c:pt>
                <c:pt idx="1">
                  <c:v>Beta Soluções SA</c:v>
                </c:pt>
                <c:pt idx="2">
                  <c:v>Gamma Serviços ME</c:v>
                </c:pt>
                <c:pt idx="3">
                  <c:v>Delta Comércio EPP</c:v>
                </c:pt>
              </c:strCache>
            </c:strRef>
          </c:cat>
          <c:val>
            <c:numRef>
              <c:f>Gráficos!$D$2:$D$5</c:f>
              <c:numCache>
                <c:formatCode>General</c:formatCode>
                <c:ptCount val="4"/>
                <c:pt idx="0">
                  <c:v>20</c:v>
                </c:pt>
                <c:pt idx="1">
                  <c:v>22</c:v>
                </c:pt>
                <c:pt idx="2">
                  <c:v>25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62-437E-A003-952739CCF02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60178184"/>
        <c:axId val="1463198216"/>
      </c:barChart>
      <c:catAx>
        <c:axId val="1160178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3198216"/>
        <c:crosses val="autoZero"/>
        <c:auto val="1"/>
        <c:lblAlgn val="ctr"/>
        <c:lblOffset val="100"/>
        <c:noMultiLvlLbl val="0"/>
      </c:catAx>
      <c:valAx>
        <c:axId val="1463198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0178184"/>
        <c:crosses val="autoZero"/>
        <c:crossBetween val="between"/>
        <c:majorUnit val="5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rgbClr val="F2F2F2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000">
  <a:srgbClr val="637CEF"/>
  <a:srgbClr val="E3008C"/>
  <a:srgbClr val="2AA0A4"/>
  <a:srgbClr val="9373C0"/>
  <a:srgbClr val="13A10E"/>
  <a:srgbClr val="3A96DD"/>
  <a:srgbClr val="CA5010"/>
  <a:srgbClr val="57811B"/>
  <a:srgbClr val="B146C2"/>
  <a:srgbClr val="AE8C00"/>
  <a:srgbClr val="AE8C00"/>
  <a:srgbClr val="637CEF"/>
  <a:srgbClr val="EE5FB7"/>
  <a:srgbClr val="008B94"/>
  <a:srgbClr val="D77440"/>
  <a:srgbClr val="BA58C9"/>
  <a:srgbClr val="3A96DD"/>
  <a:srgbClr val="E3008C"/>
  <a:srgbClr val="C36BD1"/>
  <a:srgbClr val="D06228"/>
  <a:srgbClr val="57811B"/>
</cs:colorStyle>
</file>

<file path=ppt/charts/colors2.xml><?xml version="1.0" encoding="utf-8"?>
<cs:colorStyle xmlns:cs="http://schemas.microsoft.com/office/drawing/2012/chartStyle" xmlns:a="http://schemas.openxmlformats.org/drawingml/2006/main" meth="cycle" id="10000">
  <a:srgbClr val="637CEF"/>
  <a:srgbClr val="E3008C"/>
  <a:srgbClr val="2AA0A4"/>
  <a:srgbClr val="9373C0"/>
  <a:srgbClr val="13A10E"/>
  <a:srgbClr val="3A96DD"/>
  <a:srgbClr val="CA5010"/>
  <a:srgbClr val="57811B"/>
  <a:srgbClr val="B146C2"/>
  <a:srgbClr val="AE8C00"/>
  <a:srgbClr val="AE8C00"/>
  <a:srgbClr val="637CEF"/>
  <a:srgbClr val="EE5FB7"/>
  <a:srgbClr val="008B94"/>
  <a:srgbClr val="D77440"/>
  <a:srgbClr val="BA58C9"/>
  <a:srgbClr val="3A96DD"/>
  <a:srgbClr val="E3008C"/>
  <a:srgbClr val="C36BD1"/>
  <a:srgbClr val="D06228"/>
  <a:srgbClr val="57811B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16/12/2025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B8E392-3271-63CF-925C-1E12FBF48907}"/>
              </a:ext>
            </a:extLst>
          </p:cNvPr>
          <p:cNvSpPr/>
          <p:nvPr/>
        </p:nvSpPr>
        <p:spPr>
          <a:xfrm>
            <a:off x="-6071" y="6546169"/>
            <a:ext cx="12194556" cy="30735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66167-E37E-3821-3E42-DF8B9333F896}"/>
              </a:ext>
            </a:extLst>
          </p:cNvPr>
          <p:cNvSpPr/>
          <p:nvPr/>
        </p:nvSpPr>
        <p:spPr>
          <a:xfrm>
            <a:off x="-6072" y="6388017"/>
            <a:ext cx="12194556" cy="307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6518CD-0274-2AE6-FCB6-984D73CD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10" t="25027" b="24734"/>
          <a:stretch>
            <a:fillRect/>
          </a:stretch>
        </p:blipFill>
        <p:spPr>
          <a:xfrm>
            <a:off x="1746848" y="533838"/>
            <a:ext cx="8683928" cy="43654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CED1B6-F8E8-2088-A9B9-32B81E2FD9C0}"/>
              </a:ext>
            </a:extLst>
          </p:cNvPr>
          <p:cNvSpPr txBox="1"/>
          <p:nvPr/>
        </p:nvSpPr>
        <p:spPr>
          <a:xfrm>
            <a:off x="1223871" y="5132717"/>
            <a:ext cx="97313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Tecnologia</a:t>
            </a:r>
            <a:r>
              <a:rPr lang="en-US" sz="36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 se </a:t>
            </a:r>
            <a:r>
              <a:rPr lang="en-US" sz="36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aprende</a:t>
            </a:r>
            <a:r>
              <a:rPr lang="en-US" sz="36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. </a:t>
            </a:r>
            <a:r>
              <a:rPr lang="en-US" sz="3600">
                <a:solidFill>
                  <a:schemeClr val="accent2"/>
                </a:solidFill>
                <a:latin typeface="Abadi"/>
              </a:rPr>
              <a:t>Vem El</a:t>
            </a:r>
            <a:r>
              <a:rPr lang="en-US" sz="3600">
                <a:solidFill>
                  <a:schemeClr val="accent2"/>
                </a:solidFill>
                <a:latin typeface="Dreaming Outloud Script Pro"/>
                <a:cs typeface="Dreaming Outloud Script Pro"/>
              </a:rPr>
              <a:t>ser.</a:t>
            </a:r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CAA7720-808A-76CD-2EAF-47F6DFEEF0B1}"/>
              </a:ext>
            </a:extLst>
          </p:cNvPr>
          <p:cNvSpPr/>
          <p:nvPr/>
        </p:nvSpPr>
        <p:spPr>
          <a:xfrm>
            <a:off x="-6590" y="897"/>
            <a:ext cx="12193199" cy="1079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C40DB-7834-436D-7ED4-3032016DB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6053" y="1494258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Quem </a:t>
            </a:r>
            <a:r>
              <a:rPr lang="en-US" sz="2800" err="1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somos</a:t>
            </a:r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15041-3FAF-E5B6-DB58-DC45E879C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052" y="2318169"/>
            <a:ext cx="10319259" cy="1312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Equipe de TI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de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uma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Startup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que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fornece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treinamentos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corporativos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voltados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 para 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área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de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tecnologia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.</a:t>
            </a:r>
            <a:endParaRPr lang="en-US">
              <a:latin typeface="Century Schoolbook"/>
              <a:ea typeface="Microsoft Sans Serif"/>
              <a:cs typeface="Microsoft Sans Serif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F755F8-421C-D4ED-73DE-CB31BC01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38841" y="3607730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Qual o </a:t>
            </a:r>
            <a:r>
              <a:rPr lang="en-US" sz="2800" err="1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nosso</a:t>
            </a:r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sz="2800" err="1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problema</a:t>
            </a:r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F5E24-C03B-8104-C632-3164F73FE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4465" y="4431641"/>
            <a:ext cx="10315905" cy="10966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Sofremos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um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ataque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 e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alguns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dados dos nossos 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clientes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foram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 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acessados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por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 hackers mal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intencionados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.</a:t>
            </a:r>
            <a:endParaRPr lang="en-US">
              <a:latin typeface="Century Schoolbook"/>
              <a:ea typeface="Microsoft Sans Serif"/>
              <a:cs typeface="Microsoft Sans Serif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C515F0-771C-5648-B806-D2924ACB08FF}"/>
              </a:ext>
            </a:extLst>
          </p:cNvPr>
          <p:cNvSpPr/>
          <p:nvPr/>
        </p:nvSpPr>
        <p:spPr>
          <a:xfrm>
            <a:off x="-6071" y="6546169"/>
            <a:ext cx="12194556" cy="30735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758B77-B4E3-C2E0-410B-60CD506C1E7F}"/>
              </a:ext>
            </a:extLst>
          </p:cNvPr>
          <p:cNvSpPr/>
          <p:nvPr/>
        </p:nvSpPr>
        <p:spPr>
          <a:xfrm>
            <a:off x="-6072" y="6388017"/>
            <a:ext cx="12194556" cy="307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CFD04-D9CB-D27B-5EAC-0E2B215B0030}"/>
              </a:ext>
            </a:extLst>
          </p:cNvPr>
          <p:cNvSpPr txBox="1"/>
          <p:nvPr/>
        </p:nvSpPr>
        <p:spPr>
          <a:xfrm>
            <a:off x="346852" y="345057"/>
            <a:ext cx="9731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Tecnologia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 se </a:t>
            </a:r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aprende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. </a:t>
            </a:r>
            <a:r>
              <a:rPr lang="en-US" sz="2800">
                <a:solidFill>
                  <a:schemeClr val="accent2"/>
                </a:solidFill>
                <a:latin typeface="Abadi"/>
              </a:rPr>
              <a:t>Vem El</a:t>
            </a:r>
            <a:r>
              <a:rPr lang="en-US" sz="2800">
                <a:solidFill>
                  <a:schemeClr val="accent2"/>
                </a:solidFill>
                <a:latin typeface="Dreaming Outloud Script Pro"/>
                <a:cs typeface="Dreaming Outloud Script Pro"/>
              </a:rPr>
              <a:t>ser.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10B7FA-2662-0552-02FF-2B7E6FCF4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2303" y="157074"/>
            <a:ext cx="2105205" cy="13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08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7E6AC-8A3E-E757-DD11-8250364A9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6AC6DF2-CE26-CDF1-2E16-9F0C17AB6CA2}"/>
              </a:ext>
            </a:extLst>
          </p:cNvPr>
          <p:cNvSpPr/>
          <p:nvPr/>
        </p:nvSpPr>
        <p:spPr>
          <a:xfrm>
            <a:off x="-6590" y="897"/>
            <a:ext cx="12193199" cy="1079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100FA5-C6C6-B337-3B05-D746748EEBDC}"/>
              </a:ext>
            </a:extLst>
          </p:cNvPr>
          <p:cNvSpPr/>
          <p:nvPr/>
        </p:nvSpPr>
        <p:spPr>
          <a:xfrm>
            <a:off x="-6071" y="6546169"/>
            <a:ext cx="12194556" cy="30735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613835-0A1A-ED60-84E9-82CBABD735A4}"/>
              </a:ext>
            </a:extLst>
          </p:cNvPr>
          <p:cNvSpPr/>
          <p:nvPr/>
        </p:nvSpPr>
        <p:spPr>
          <a:xfrm>
            <a:off x="-6072" y="6388017"/>
            <a:ext cx="12194556" cy="307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AE379-730D-FC20-F6FE-39FC034152D1}"/>
              </a:ext>
            </a:extLst>
          </p:cNvPr>
          <p:cNvSpPr txBox="1"/>
          <p:nvPr/>
        </p:nvSpPr>
        <p:spPr>
          <a:xfrm>
            <a:off x="346852" y="345057"/>
            <a:ext cx="9731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Tecnologia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 se </a:t>
            </a:r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aprende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. </a:t>
            </a:r>
            <a:r>
              <a:rPr lang="en-US" sz="2800">
                <a:solidFill>
                  <a:schemeClr val="accent2"/>
                </a:solidFill>
                <a:latin typeface="Abadi"/>
              </a:rPr>
              <a:t>Vem El</a:t>
            </a:r>
            <a:r>
              <a:rPr lang="en-US" sz="2800">
                <a:solidFill>
                  <a:schemeClr val="accent2"/>
                </a:solidFill>
                <a:latin typeface="Dreaming Outloud Script Pro"/>
                <a:cs typeface="Dreaming Outloud Script Pro"/>
              </a:rPr>
              <a:t>ser.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BE7BC1-C6A0-809A-50C5-A4FDF28BE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2303" y="157074"/>
            <a:ext cx="2105205" cy="1339251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BC9C867-5549-3B8C-C72E-3E83E394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619" y="1221088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err="1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Ação</a:t>
            </a:r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sz="2800" err="1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imediata</a:t>
            </a:r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!</a:t>
            </a:r>
            <a:endParaRPr lang="en-US" sz="280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D205EF8-34E9-00D2-8AA6-6BE5D9767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618" y="2058854"/>
            <a:ext cx="10277696" cy="7442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Comunicar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todos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clientes o 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bloquear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os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acessos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429530-8565-F0E0-F12A-03E768498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52" y="2807105"/>
            <a:ext cx="7816418" cy="326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395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7BEB3-D6B8-02AC-2F69-F0444B244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0E90528-800C-97DC-7561-7B413743DA71}"/>
              </a:ext>
            </a:extLst>
          </p:cNvPr>
          <p:cNvSpPr/>
          <p:nvPr/>
        </p:nvSpPr>
        <p:spPr>
          <a:xfrm>
            <a:off x="-6590" y="897"/>
            <a:ext cx="12193199" cy="1079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66749-FFA4-324A-DDE1-76B0756ED868}"/>
              </a:ext>
            </a:extLst>
          </p:cNvPr>
          <p:cNvSpPr/>
          <p:nvPr/>
        </p:nvSpPr>
        <p:spPr>
          <a:xfrm>
            <a:off x="-6071" y="6546169"/>
            <a:ext cx="12194556" cy="30735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CECBDE-821A-2179-6CB9-E381B864B959}"/>
              </a:ext>
            </a:extLst>
          </p:cNvPr>
          <p:cNvSpPr/>
          <p:nvPr/>
        </p:nvSpPr>
        <p:spPr>
          <a:xfrm>
            <a:off x="-6072" y="6388017"/>
            <a:ext cx="12194556" cy="307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B62B47-835D-0987-7FF0-0D80366C54EA}"/>
              </a:ext>
            </a:extLst>
          </p:cNvPr>
          <p:cNvSpPr txBox="1"/>
          <p:nvPr/>
        </p:nvSpPr>
        <p:spPr>
          <a:xfrm>
            <a:off x="346852" y="345057"/>
            <a:ext cx="9731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Tecnologia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 se </a:t>
            </a:r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aprende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. </a:t>
            </a:r>
            <a:r>
              <a:rPr lang="en-US" sz="2800">
                <a:solidFill>
                  <a:schemeClr val="accent2"/>
                </a:solidFill>
                <a:latin typeface="Abadi"/>
              </a:rPr>
              <a:t>Vem El</a:t>
            </a:r>
            <a:r>
              <a:rPr lang="en-US" sz="2800">
                <a:solidFill>
                  <a:schemeClr val="accent2"/>
                </a:solidFill>
                <a:latin typeface="Dreaming Outloud Script Pro"/>
                <a:cs typeface="Dreaming Outloud Script Pro"/>
              </a:rPr>
              <a:t>ser.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A1E77A-6B6F-6946-85DA-E1CC9C1BF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2303" y="157074"/>
            <a:ext cx="2105205" cy="1339251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D4979CF-E541-65C1-FD8C-5398C4421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619" y="1221088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Investigação: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49A17E7-DB85-77DD-9F25-7CF0784E6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618" y="2058853"/>
            <a:ext cx="11330641" cy="13815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Coletar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e 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tratar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os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dados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 para 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entender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o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tamanho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do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problema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4CA56-F6AF-F395-3376-478F62265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95" y="2755917"/>
            <a:ext cx="10444433" cy="345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49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6BBD-3135-4A15-3D2F-C9D35F01B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71539E-5631-8C32-74B5-D0E04A98A44F}"/>
              </a:ext>
            </a:extLst>
          </p:cNvPr>
          <p:cNvSpPr/>
          <p:nvPr/>
        </p:nvSpPr>
        <p:spPr>
          <a:xfrm>
            <a:off x="-6590" y="897"/>
            <a:ext cx="12193199" cy="1079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4DFA3-5B6B-1610-4A29-8AB1F4F65B96}"/>
              </a:ext>
            </a:extLst>
          </p:cNvPr>
          <p:cNvSpPr/>
          <p:nvPr/>
        </p:nvSpPr>
        <p:spPr>
          <a:xfrm>
            <a:off x="-6071" y="6546169"/>
            <a:ext cx="12194556" cy="30735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BFE081-4AC6-D239-8A32-C305FA421779}"/>
              </a:ext>
            </a:extLst>
          </p:cNvPr>
          <p:cNvSpPr/>
          <p:nvPr/>
        </p:nvSpPr>
        <p:spPr>
          <a:xfrm>
            <a:off x="-6072" y="6388017"/>
            <a:ext cx="12194556" cy="307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F9514F-4476-15D4-037B-82A9F244F173}"/>
              </a:ext>
            </a:extLst>
          </p:cNvPr>
          <p:cNvSpPr txBox="1"/>
          <p:nvPr/>
        </p:nvSpPr>
        <p:spPr>
          <a:xfrm>
            <a:off x="346852" y="345057"/>
            <a:ext cx="9731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Tecnologia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 se </a:t>
            </a:r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aprende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. </a:t>
            </a:r>
            <a:r>
              <a:rPr lang="en-US" sz="2800">
                <a:solidFill>
                  <a:schemeClr val="accent2"/>
                </a:solidFill>
                <a:latin typeface="Abadi"/>
              </a:rPr>
              <a:t>Vem El</a:t>
            </a:r>
            <a:r>
              <a:rPr lang="en-US" sz="2800">
                <a:solidFill>
                  <a:schemeClr val="accent2"/>
                </a:solidFill>
                <a:latin typeface="Dreaming Outloud Script Pro"/>
                <a:cs typeface="Dreaming Outloud Script Pro"/>
              </a:rPr>
              <a:t>ser.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179281-5190-4AEC-730B-E81097EDF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2303" y="157074"/>
            <a:ext cx="2105205" cy="1339251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051BAFF-0C3C-8214-49E1-2B725240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619" y="1221088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err="1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Investigação</a:t>
            </a:r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:</a:t>
            </a:r>
          </a:p>
        </p:txBody>
      </p:sp>
      <p:graphicFrame>
        <p:nvGraphicFramePr>
          <p:cNvPr id="27" name="Gráfico 19">
            <a:extLst>
              <a:ext uri="{FF2B5EF4-FFF2-40B4-BE49-F238E27FC236}">
                <a16:creationId xmlns:a16="http://schemas.microsoft.com/office/drawing/2014/main" id="{39EB7E12-0466-3E04-5649-1EDB57FABE10}"/>
              </a:ext>
              <a:ext uri="{147F2762-F138-4A5C-976F-8EAC2B608ADB}">
                <a16:predDERef xmlns:a16="http://schemas.microsoft.com/office/drawing/2014/main" pred="{7CEB0CB2-664D-8A8E-ECCF-8A125F9A7D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965014"/>
              </p:ext>
            </p:extLst>
          </p:nvPr>
        </p:nvGraphicFramePr>
        <p:xfrm>
          <a:off x="8337250" y="2594215"/>
          <a:ext cx="2917166" cy="3418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Gráfico 1">
            <a:extLst>
              <a:ext uri="{FF2B5EF4-FFF2-40B4-BE49-F238E27FC236}">
                <a16:creationId xmlns:a16="http://schemas.microsoft.com/office/drawing/2014/main" id="{7CEB0CB2-664D-8A8E-ECCF-8A125F9A7D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6583030"/>
              </p:ext>
            </p:extLst>
          </p:nvPr>
        </p:nvGraphicFramePr>
        <p:xfrm>
          <a:off x="759934" y="2709233"/>
          <a:ext cx="7389422" cy="3303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447B59E-0567-D1A7-41A0-2369516C3D70}"/>
              </a:ext>
            </a:extLst>
          </p:cNvPr>
          <p:cNvSpPr txBox="1">
            <a:spLocks/>
          </p:cNvSpPr>
          <p:nvPr/>
        </p:nvSpPr>
        <p:spPr>
          <a:xfrm>
            <a:off x="566618" y="2058853"/>
            <a:ext cx="11330641" cy="13815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Coletar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e 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tratar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os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dados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 para 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entender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o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tamanho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do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problema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  <p:bldGraphic spid="2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D37D7-DF1C-351A-2526-8DD21B894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BDC47DF-71B8-5B8F-6E2F-ED424BE32570}"/>
              </a:ext>
            </a:extLst>
          </p:cNvPr>
          <p:cNvSpPr/>
          <p:nvPr/>
        </p:nvSpPr>
        <p:spPr>
          <a:xfrm>
            <a:off x="-6590" y="897"/>
            <a:ext cx="12193199" cy="1079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4596AF-5250-AF4E-8B37-6B330DFE2D8D}"/>
              </a:ext>
            </a:extLst>
          </p:cNvPr>
          <p:cNvSpPr/>
          <p:nvPr/>
        </p:nvSpPr>
        <p:spPr>
          <a:xfrm>
            <a:off x="-6071" y="6546169"/>
            <a:ext cx="12194556" cy="30735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D4BAD8-0313-C075-14A4-423027B5A9DC}"/>
              </a:ext>
            </a:extLst>
          </p:cNvPr>
          <p:cNvSpPr/>
          <p:nvPr/>
        </p:nvSpPr>
        <p:spPr>
          <a:xfrm>
            <a:off x="-6072" y="6388017"/>
            <a:ext cx="12194556" cy="307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0FF7B2-92DD-EBCD-D1B9-653F761B15AA}"/>
              </a:ext>
            </a:extLst>
          </p:cNvPr>
          <p:cNvSpPr txBox="1"/>
          <p:nvPr/>
        </p:nvSpPr>
        <p:spPr>
          <a:xfrm>
            <a:off x="346852" y="345057"/>
            <a:ext cx="9731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Tecnologia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 se </a:t>
            </a:r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aprende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. </a:t>
            </a:r>
            <a:r>
              <a:rPr lang="en-US" sz="2800">
                <a:solidFill>
                  <a:schemeClr val="accent2"/>
                </a:solidFill>
                <a:latin typeface="Abadi"/>
              </a:rPr>
              <a:t>Vem El</a:t>
            </a:r>
            <a:r>
              <a:rPr lang="en-US" sz="2800">
                <a:solidFill>
                  <a:schemeClr val="accent2"/>
                </a:solidFill>
                <a:latin typeface="Dreaming Outloud Script Pro"/>
                <a:cs typeface="Dreaming Outloud Script Pro"/>
              </a:rPr>
              <a:t>ser.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C62C70-C0AF-B58B-85DD-EA4F7271E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2303" y="157074"/>
            <a:ext cx="2105205" cy="1339251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CED0544-631F-D8B5-CE45-E90712C62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37" y="2038485"/>
            <a:ext cx="4160475" cy="3231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Agente</a:t>
            </a:r>
            <a:r>
              <a:rPr lang="en-US" sz="2800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de IA</a:t>
            </a:r>
            <a:r>
              <a:rPr lang="en-US" sz="2800" b="0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para </a:t>
            </a:r>
            <a:r>
              <a:rPr lang="en-US" sz="2800" b="0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redefinição</a:t>
            </a:r>
            <a:r>
              <a:rPr lang="en-US" sz="2800" b="0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de </a:t>
            </a:r>
            <a:r>
              <a:rPr lang="en-US" sz="2800" b="0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senha</a:t>
            </a:r>
            <a:r>
              <a:rPr lang="en-US" sz="2800" b="0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e </a:t>
            </a:r>
            <a:r>
              <a:rPr lang="en-US" sz="2800" b="0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atualização</a:t>
            </a:r>
            <a:r>
              <a:rPr lang="en-US" sz="2800" b="0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cadastral.</a:t>
            </a:r>
            <a:endParaRPr lang="en-US" sz="2800"/>
          </a:p>
        </p:txBody>
      </p:sp>
      <p:pic>
        <p:nvPicPr>
          <p:cNvPr id="2" name="Gravando 2025-12-16 015708">
            <a:hlinkClick r:id="" action="ppaction://media"/>
            <a:extLst>
              <a:ext uri="{FF2B5EF4-FFF2-40B4-BE49-F238E27FC236}">
                <a16:creationId xmlns:a16="http://schemas.microsoft.com/office/drawing/2014/main" id="{7DDBB4E5-512E-211B-B468-734EA75B48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67314" y="1811680"/>
            <a:ext cx="7044731" cy="4285758"/>
          </a:xfrm>
          <a:prstGeom prst="rect">
            <a:avLst/>
          </a:prstGeom>
          <a:ln>
            <a:solidFill>
              <a:srgbClr val="C9C9C9"/>
            </a:solidFill>
          </a:ln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CD99EEA-E5AC-E183-E2A1-0C1B2AF0F782}"/>
              </a:ext>
            </a:extLst>
          </p:cNvPr>
          <p:cNvSpPr txBox="1">
            <a:spLocks/>
          </p:cNvSpPr>
          <p:nvPr/>
        </p:nvSpPr>
        <p:spPr>
          <a:xfrm>
            <a:off x="566619" y="122108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err="1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Ações</a:t>
            </a:r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0796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6A91-F263-A44E-406E-C0A3F961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0BB95C3-699E-886F-5753-3A9E52C1D779}"/>
              </a:ext>
            </a:extLst>
          </p:cNvPr>
          <p:cNvSpPr/>
          <p:nvPr/>
        </p:nvSpPr>
        <p:spPr>
          <a:xfrm>
            <a:off x="-6590" y="897"/>
            <a:ext cx="12193199" cy="1079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EB54AB-E788-7F44-D393-426B85789D28}"/>
              </a:ext>
            </a:extLst>
          </p:cNvPr>
          <p:cNvSpPr/>
          <p:nvPr/>
        </p:nvSpPr>
        <p:spPr>
          <a:xfrm>
            <a:off x="-6071" y="6546169"/>
            <a:ext cx="12194556" cy="30735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38A72B-BFB0-B265-EE8B-4C2D0AC47DCC}"/>
              </a:ext>
            </a:extLst>
          </p:cNvPr>
          <p:cNvSpPr/>
          <p:nvPr/>
        </p:nvSpPr>
        <p:spPr>
          <a:xfrm>
            <a:off x="-6072" y="6388017"/>
            <a:ext cx="12194556" cy="307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9DCABA-9016-5B67-A9F0-F328440AFEDC}"/>
              </a:ext>
            </a:extLst>
          </p:cNvPr>
          <p:cNvSpPr txBox="1"/>
          <p:nvPr/>
        </p:nvSpPr>
        <p:spPr>
          <a:xfrm>
            <a:off x="346852" y="345057"/>
            <a:ext cx="9731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Tecnologia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 se </a:t>
            </a:r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aprende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. </a:t>
            </a:r>
            <a:r>
              <a:rPr lang="en-US" sz="2800">
                <a:solidFill>
                  <a:schemeClr val="accent2"/>
                </a:solidFill>
                <a:latin typeface="Abadi"/>
              </a:rPr>
              <a:t>Vem El</a:t>
            </a:r>
            <a:r>
              <a:rPr lang="en-US" sz="2800">
                <a:solidFill>
                  <a:schemeClr val="accent2"/>
                </a:solidFill>
                <a:latin typeface="Dreaming Outloud Script Pro"/>
                <a:cs typeface="Dreaming Outloud Script Pro"/>
              </a:rPr>
              <a:t>ser.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14A6A6-87B8-F79A-C353-5889C4F86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2303" y="157074"/>
            <a:ext cx="2105205" cy="1339251"/>
          </a:xfrm>
          <a:prstGeom prst="rect">
            <a:avLst/>
          </a:prstGeom>
        </p:spPr>
      </p:pic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03916049-37AD-EADA-1F82-32F0DF09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880" y="2054092"/>
            <a:ext cx="10276651" cy="10754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Elaboração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de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procedimentos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e 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compartilhamento</a:t>
            </a:r>
            <a:r>
              <a:rPr lang="en-US" b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de </a:t>
            </a:r>
            <a:r>
              <a:rPr lang="en-US" b="1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informações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entre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os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demais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 </a:t>
            </a:r>
            <a:r>
              <a:rPr lang="en-US" err="1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setores</a:t>
            </a:r>
            <a:r>
              <a:rPr lang="en-US">
                <a:solidFill>
                  <a:srgbClr val="153D64"/>
                </a:solidFill>
                <a:latin typeface="Century Schoolbook"/>
                <a:ea typeface="Microsoft Sans Serif"/>
                <a:cs typeface="Microsoft Sans Serif"/>
              </a:rPr>
              <a:t>.</a:t>
            </a:r>
            <a:endParaRPr lang="pt-BR"/>
          </a:p>
          <a:p>
            <a:pPr>
              <a:buFont typeface="Wingdings" panose="020B0604020202020204" pitchFamily="34" charset="0"/>
              <a:buChar char="ü"/>
            </a:pPr>
            <a:endParaRPr lang="en-US">
              <a:solidFill>
                <a:srgbClr val="153D64"/>
              </a:solidFill>
              <a:latin typeface="Century Schoolbook"/>
              <a:ea typeface="Microsoft Sans Serif"/>
              <a:cs typeface="Microsoft Sans Serif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>
              <a:solidFill>
                <a:srgbClr val="153D64"/>
              </a:solidFill>
              <a:latin typeface="Century Schoolbook"/>
              <a:ea typeface="Microsoft Sans Serif"/>
              <a:cs typeface="Microsoft Sans Serif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28D8A98-3D0E-B6E4-EB28-8B27648BC9DB}"/>
              </a:ext>
            </a:extLst>
          </p:cNvPr>
          <p:cNvSpPr txBox="1">
            <a:spLocks/>
          </p:cNvSpPr>
          <p:nvPr/>
        </p:nvSpPr>
        <p:spPr>
          <a:xfrm>
            <a:off x="566619" y="122108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err="1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Ações</a:t>
            </a:r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:</a:t>
            </a:r>
          </a:p>
        </p:txBody>
      </p:sp>
      <p:pic>
        <p:nvPicPr>
          <p:cNvPr id="3" name="Imagem 2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D7E704F4-B32B-3D17-DAC0-35EC8D46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144" y="3125231"/>
            <a:ext cx="9458689" cy="3104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51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6CF71-8F5D-9CAD-FF1A-66FBC3A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2850B80-2536-06DB-E817-B5BB5168C7C7}"/>
              </a:ext>
            </a:extLst>
          </p:cNvPr>
          <p:cNvSpPr/>
          <p:nvPr/>
        </p:nvSpPr>
        <p:spPr>
          <a:xfrm>
            <a:off x="-6590" y="897"/>
            <a:ext cx="12193199" cy="1079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3A5A2-2625-7407-E761-DD017E403C1E}"/>
              </a:ext>
            </a:extLst>
          </p:cNvPr>
          <p:cNvSpPr/>
          <p:nvPr/>
        </p:nvSpPr>
        <p:spPr>
          <a:xfrm>
            <a:off x="-6071" y="6546169"/>
            <a:ext cx="12194556" cy="30735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9F9CC-5E05-B9E0-BE13-073DE5E6B38A}"/>
              </a:ext>
            </a:extLst>
          </p:cNvPr>
          <p:cNvSpPr/>
          <p:nvPr/>
        </p:nvSpPr>
        <p:spPr>
          <a:xfrm>
            <a:off x="-6072" y="6388017"/>
            <a:ext cx="12194556" cy="3073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D6BC9E-85D6-8568-C9D9-B18BF68601FF}"/>
              </a:ext>
            </a:extLst>
          </p:cNvPr>
          <p:cNvSpPr txBox="1"/>
          <p:nvPr/>
        </p:nvSpPr>
        <p:spPr>
          <a:xfrm>
            <a:off x="346852" y="345057"/>
            <a:ext cx="97313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Tecnologia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 se </a:t>
            </a:r>
            <a:r>
              <a:rPr lang="en-US" sz="2800" err="1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aprende</a:t>
            </a:r>
            <a:r>
              <a:rPr lang="en-US" sz="2800">
                <a:solidFill>
                  <a:schemeClr val="tx2">
                    <a:lumMod val="90000"/>
                    <a:lumOff val="10000"/>
                  </a:schemeClr>
                </a:solidFill>
                <a:latin typeface="Abadi"/>
              </a:rPr>
              <a:t>. </a:t>
            </a:r>
            <a:r>
              <a:rPr lang="en-US" sz="2800">
                <a:solidFill>
                  <a:schemeClr val="accent2"/>
                </a:solidFill>
                <a:latin typeface="Abadi"/>
              </a:rPr>
              <a:t>Vem El</a:t>
            </a:r>
            <a:r>
              <a:rPr lang="en-US" sz="2800">
                <a:solidFill>
                  <a:schemeClr val="accent2"/>
                </a:solidFill>
                <a:latin typeface="Dreaming Outloud Script Pro"/>
                <a:cs typeface="Dreaming Outloud Script Pro"/>
              </a:rPr>
              <a:t>ser.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549F30-4EDD-1834-7FCC-51B6B4A5E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2303" y="157074"/>
            <a:ext cx="2105205" cy="1339251"/>
          </a:xfrm>
          <a:prstGeom prst="rect">
            <a:avLst/>
          </a:prstGeom>
        </p:spPr>
      </p:pic>
      <p:pic>
        <p:nvPicPr>
          <p:cNvPr id="4" name="Graphic 3" descr="Perguntas com preenchimento sólido">
            <a:extLst>
              <a:ext uri="{FF2B5EF4-FFF2-40B4-BE49-F238E27FC236}">
                <a16:creationId xmlns:a16="http://schemas.microsoft.com/office/drawing/2014/main" id="{EA6F5956-0B54-D748-E6A6-35590C355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651" y="2170811"/>
            <a:ext cx="3329795" cy="322915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0627F01-FE2C-EC48-6187-CC11D29EB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755" y="2083731"/>
            <a:ext cx="5732881" cy="3397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err="1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Agradecemos</a:t>
            </a:r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 pela </a:t>
            </a:r>
            <a:r>
              <a:rPr lang="en-US" sz="2800" err="1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atenção</a:t>
            </a:r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!</a:t>
            </a:r>
          </a:p>
          <a:p>
            <a:pPr algn="ctr"/>
            <a:r>
              <a:rPr lang="en-US" sz="2800" err="1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Perguntas</a:t>
            </a:r>
            <a:r>
              <a:rPr lang="en-US" sz="2800">
                <a:solidFill>
                  <a:srgbClr val="E97132"/>
                </a:solidFill>
                <a:latin typeface="Century Schoolbook"/>
                <a:ea typeface="Microsoft Sans Serif"/>
                <a:cs typeface="Microsoft Sans Serif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818590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9243098-3465-4da2-99e0-cce3aee4d8d2">
      <Terms xmlns="http://schemas.microsoft.com/office/infopath/2007/PartnerControls"/>
    </lcf76f155ced4ddcb4097134ff3c332f>
    <TaxCatchAll xmlns="ebc0ba33-7770-47df-9c54-3ce547b7d9a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78DC702BC88443B2C4386E87104C10" ma:contentTypeVersion="11" ma:contentTypeDescription="Create a new document." ma:contentTypeScope="" ma:versionID="2b255c9082bd805d1b1a56c3a0abf551">
  <xsd:schema xmlns:xsd="http://www.w3.org/2001/XMLSchema" xmlns:xs="http://www.w3.org/2001/XMLSchema" xmlns:p="http://schemas.microsoft.com/office/2006/metadata/properties" xmlns:ns2="79243098-3465-4da2-99e0-cce3aee4d8d2" xmlns:ns3="ebc0ba33-7770-47df-9c54-3ce547b7d9af" targetNamespace="http://schemas.microsoft.com/office/2006/metadata/properties" ma:root="true" ma:fieldsID="c721825f8b0e95bcd9c642a94babc051" ns2:_="" ns3:_="">
    <xsd:import namespace="79243098-3465-4da2-99e0-cce3aee4d8d2"/>
    <xsd:import namespace="ebc0ba33-7770-47df-9c54-3ce547b7d9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43098-3465-4da2-99e0-cce3aee4d8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4741b29-adf1-4987-a402-98407fcd86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0ba33-7770-47df-9c54-3ce547b7d9a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81792a0-bdf3-45a5-a3c9-f53e724733c1}" ma:internalName="TaxCatchAll" ma:showField="CatchAllData" ma:web="ebc0ba33-7770-47df-9c54-3ce547b7d9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BC22F4-C2AE-4342-A5EA-B39EFABDB5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086ECF-FD2F-46E6-B92B-D7CC966D14FA}">
  <ds:schemaRefs>
    <ds:schemaRef ds:uri="79243098-3465-4da2-99e0-cce3aee4d8d2"/>
    <ds:schemaRef ds:uri="ebc0ba33-7770-47df-9c54-3ce547b7d9af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A7F28FE-30A0-42AD-9662-1190790121CB}">
  <ds:schemaRefs>
    <ds:schemaRef ds:uri="79243098-3465-4da2-99e0-cce3aee4d8d2"/>
    <ds:schemaRef ds:uri="ebc0ba33-7770-47df-9c54-3ce547b7d9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2025-12-16T02:10:51Z</dcterms:created>
  <dcterms:modified xsi:type="dcterms:W3CDTF">2025-12-16T12:37:18Z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0x010100CF78DC702BC88443B2C4386E87104C10</vt:lpwstr>
  </property>
  <property fmtid="{D5CDD505-2E9C-101B-9397-08002B2CF9AE}" pid="3" name="MediaServiceImageTags">
    <vt:lpwstr/>
  </property>
</Properties>
</file>